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4" r:id="rId3"/>
    <p:sldId id="265" r:id="rId4"/>
    <p:sldId id="266" r:id="rId5"/>
    <p:sldId id="269" r:id="rId6"/>
    <p:sldId id="268" r:id="rId7"/>
    <p:sldId id="267" r:id="rId8"/>
    <p:sldId id="270" r:id="rId9"/>
    <p:sldId id="271" r:id="rId10"/>
    <p:sldId id="272" r:id="rId11"/>
    <p:sldId id="273" r:id="rId12"/>
    <p:sldId id="279" r:id="rId13"/>
    <p:sldId id="274" r:id="rId14"/>
    <p:sldId id="275" r:id="rId15"/>
    <p:sldId id="280" r:id="rId16"/>
    <p:sldId id="276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FCD75-ABCC-4B90-BD78-01177EE193E9}" type="datetimeFigureOut">
              <a:rPr lang="fr-FR" smtClean="0"/>
              <a:t>22/07/2024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1FF7D-4419-4AF5-A0DE-52863669F9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57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1FF7D-4419-4AF5-A0DE-52863669F98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941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434C31-D055-D132-B006-56200D9D5D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CD61AFD-C723-13E6-E294-A3FCB9595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BCC9A3-E8EF-C80E-64CB-ECF9B94A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E6D3-BD53-4078-97F1-B86A18C6A97C}" type="datetimeFigureOut">
              <a:rPr lang="fr-FR" smtClean="0"/>
              <a:t>22/07/2024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291B3B-AC79-13F4-B34B-E713530D2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F5B361-711B-16DA-2109-AB1F95533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F35D-B545-4E1A-9574-B8AF6E68E2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1985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57099B-0D1E-AC4E-93C6-928542E92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F66DFD7-C6A3-85B4-043A-CE3F24A4C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490FE9-7336-FBF5-6BA3-09DC77D0E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E6D3-BD53-4078-97F1-B86A18C6A97C}" type="datetimeFigureOut">
              <a:rPr lang="fr-FR" smtClean="0"/>
              <a:t>22/07/2024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79F337-FC33-922F-D27B-F0B248E8C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A76E4C-DA7D-4BB2-FD83-1C920EEE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F35D-B545-4E1A-9574-B8AF6E68E2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0355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238D98B-A8B3-380B-D5C6-155195D9B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412D8D7-3997-3344-5130-5EA4BF135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917AB5-DF87-4EE7-15E1-DE34C1266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E6D3-BD53-4078-97F1-B86A18C6A97C}" type="datetimeFigureOut">
              <a:rPr lang="fr-FR" smtClean="0"/>
              <a:t>22/07/2024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EF54A6-F3DD-D659-D44F-4472FCC9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8B5717-1FBB-20DB-37F2-BF341A65E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F35D-B545-4E1A-9574-B8AF6E68E2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2496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B1AEC-6F7B-A7EA-A76A-84441E100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B908B9-2CBB-2FF8-6ACE-BB4A3CAE7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E1608D-681B-BBB1-5BD7-6CA087CB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E6D3-BD53-4078-97F1-B86A18C6A97C}" type="datetimeFigureOut">
              <a:rPr lang="fr-FR" smtClean="0"/>
              <a:t>22/07/2024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3CAF2D-8A4E-7EB3-E0D9-B7E8D2C8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0DCBE6-1E58-A416-C5DB-C9DA2437F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F35D-B545-4E1A-9574-B8AF6E68E2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6652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0B4EDF-B689-D281-67A8-C3BF9CF97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161397-40A3-0B51-41F7-127C8AA16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3C6693-8DBF-AF9F-CDA0-27441C25C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E6D3-BD53-4078-97F1-B86A18C6A97C}" type="datetimeFigureOut">
              <a:rPr lang="fr-FR" smtClean="0"/>
              <a:t>22/07/2024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EE6BAF-6C01-DE5F-3244-6629CE913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5D0F1F-11BE-5696-B278-C7DE5803C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F35D-B545-4E1A-9574-B8AF6E68E2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187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F99513-F4C5-1948-3751-13AE9D97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B095E9-C4A9-85FB-AA04-5E51F7EF5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E10A94E-8260-896B-942C-826A2D05C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784B6DC-9EB8-0553-DAF9-EBC648FD7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E6D3-BD53-4078-97F1-B86A18C6A97C}" type="datetimeFigureOut">
              <a:rPr lang="fr-FR" smtClean="0"/>
              <a:t>22/07/2024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0414C5-D3A2-1A2C-7323-5317F6C65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38CDC0-72F6-D79D-E2EE-8F56ED54A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F35D-B545-4E1A-9574-B8AF6E68E2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434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9E8A4E-AE76-7450-4016-0944586F6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478DD8-ED90-7D51-8FE1-974CE24CA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43EC14-1929-8715-116D-2176078E4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FB39013-811F-D855-6504-DA9EB1ABB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3AF0674-9BD5-2EF3-7C4A-23E9C0915A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A19728E-46CE-AA87-124E-FA3FBA8A8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E6D3-BD53-4078-97F1-B86A18C6A97C}" type="datetimeFigureOut">
              <a:rPr lang="fr-FR" smtClean="0"/>
              <a:t>22/07/2024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C6E0A74-58E7-EFFF-809B-DBA535CB0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DD389B0-F6CE-D9FF-A28E-A19ED9375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F35D-B545-4E1A-9574-B8AF6E68E2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537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247C61-FAEC-73DF-EBCD-88F2D2BD0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6A0870-003D-49DC-4D98-D1C8D0DB3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E6D3-BD53-4078-97F1-B86A18C6A97C}" type="datetimeFigureOut">
              <a:rPr lang="fr-FR" smtClean="0"/>
              <a:t>22/07/2024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D4C2ACE-E200-B83E-54B5-7BC4EB733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A88FB1-4715-A228-6A0A-6C371EF2B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F35D-B545-4E1A-9574-B8AF6E68E2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161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1FAF27D-444E-6D0C-E2A0-8B1C91DAF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E6D3-BD53-4078-97F1-B86A18C6A97C}" type="datetimeFigureOut">
              <a:rPr lang="fr-FR" smtClean="0"/>
              <a:t>22/07/2024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F6663AB-ACD0-1E28-C449-08BDB85E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CBAAF5-EEC5-F151-562E-00886912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F35D-B545-4E1A-9574-B8AF6E68E2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451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FA9B43-5863-9E4E-2C78-4F9A24E5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41DFF8-413E-57DC-272C-400CAC75A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D67C6E-6BFC-9348-A76D-105BF74CB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D81A6B-3E06-501A-CE7C-EC26E3DB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E6D3-BD53-4078-97F1-B86A18C6A97C}" type="datetimeFigureOut">
              <a:rPr lang="fr-FR" smtClean="0"/>
              <a:t>22/07/2024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53768AD-6787-6311-6139-DD2171ACC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27A0BC-B317-9B4E-A7FB-B1FB129FA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F35D-B545-4E1A-9574-B8AF6E68E2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299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03DDE4-10ED-A7D3-B56D-F2DE9EAFA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C605473-E8BF-CF3C-61C1-ABCDB7A197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921C274-C1F7-7FA8-0E92-FD0D156F6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509285-58C9-7239-B6C8-25FB20E8B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E6D3-BD53-4078-97F1-B86A18C6A97C}" type="datetimeFigureOut">
              <a:rPr lang="fr-FR" smtClean="0"/>
              <a:t>22/07/2024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C4F1A7-650C-DA89-5B6C-FAAE1D977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105F636-F1EA-8DCE-9870-4EAF8AB1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F35D-B545-4E1A-9574-B8AF6E68E2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8344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5000">
        <p15:prstTrans prst="curtains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1230821-F3E5-D69B-1DE0-4826FB395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DE629C-4542-DAAB-21A9-B9AD52850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7BB068-304C-71EC-6A5B-85E2A9AC1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0AE6D3-BD53-4078-97F1-B86A18C6A97C}" type="datetimeFigureOut">
              <a:rPr lang="fr-FR" smtClean="0"/>
              <a:t>22/07/2024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D9521C-AA9E-2A05-173C-D08B09BD3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759FDA-0312-B62E-9844-000317092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7BF35D-B545-4E1A-9574-B8AF6E68E2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053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5000">
        <p15:prstTrans prst="curtains"/>
      </p:transition>
    </mc:Choice>
    <mc:Fallback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794DA0-FEC5-95EB-B597-E3BC4AF8E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323" y="541766"/>
            <a:ext cx="6678880" cy="1395061"/>
          </a:xfrm>
        </p:spPr>
        <p:txBody>
          <a:bodyPr anchor="b">
            <a:normAutofit fontScale="90000"/>
          </a:bodyPr>
          <a:lstStyle/>
          <a:p>
            <a:pPr algn="l"/>
            <a:r>
              <a:rPr lang="fr-FR" sz="4800" dirty="0">
                <a:solidFill>
                  <a:srgbClr val="FFFFFF"/>
                </a:solidFill>
              </a:rPr>
              <a:t>    BIENVENUE AU GITE</a:t>
            </a:r>
            <a:br>
              <a:rPr lang="fr-FR" sz="4800" dirty="0">
                <a:solidFill>
                  <a:srgbClr val="FFFFFF"/>
                </a:solidFill>
              </a:rPr>
            </a:br>
            <a:r>
              <a:rPr lang="fr-FR" sz="4800" dirty="0">
                <a:solidFill>
                  <a:srgbClr val="FFFFFF"/>
                </a:solidFill>
              </a:rPr>
              <a:t>« LA FERME DU CANAL »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7733278-6AFC-E068-4DAB-EC8282192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208" y="4756265"/>
            <a:ext cx="4393278" cy="1244483"/>
          </a:xfrm>
        </p:spPr>
        <p:txBody>
          <a:bodyPr anchor="t">
            <a:normAutofit/>
          </a:bodyPr>
          <a:lstStyle/>
          <a:p>
            <a:pPr algn="l"/>
            <a:r>
              <a:rPr lang="fr-FR" sz="2000" i="1">
                <a:solidFill>
                  <a:srgbClr val="FFFFFF"/>
                </a:solidFill>
              </a:rPr>
              <a:t>LA FERME DU CANAL</a:t>
            </a:r>
          </a:p>
          <a:p>
            <a:pPr algn="l"/>
            <a:r>
              <a:rPr lang="fr-FR" sz="2000" i="1">
                <a:solidFill>
                  <a:srgbClr val="FFFFFF"/>
                </a:solidFill>
              </a:rPr>
              <a:t>11 Rue des Martyrs de la Libération</a:t>
            </a:r>
          </a:p>
          <a:p>
            <a:pPr algn="l"/>
            <a:r>
              <a:rPr lang="fr-FR" sz="2000" i="1">
                <a:solidFill>
                  <a:srgbClr val="FFFFFF"/>
                </a:solidFill>
              </a:rPr>
              <a:t>10170 MERY SUR SEINE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A5F71E48-10A5-50AA-DA45-B4291015D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59" y="2137166"/>
            <a:ext cx="3737164" cy="259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81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5000">
        <p15:prstTrans prst="curtains"/>
      </p:transition>
    </mc:Choice>
    <mc:Fallback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169DD87-3EBE-44CA-9654-8AE0466B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intérieur, mur, décoration d’intérieur, literie&#10;&#10;Description générée automatiquement">
            <a:extLst>
              <a:ext uri="{FF2B5EF4-FFF2-40B4-BE49-F238E27FC236}">
                <a16:creationId xmlns:a16="http://schemas.microsoft.com/office/drawing/2014/main" id="{662E05EC-E9D0-3622-D61B-4D7346E70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9" r="2" b="58"/>
          <a:stretch/>
        </p:blipFill>
        <p:spPr>
          <a:xfrm>
            <a:off x="192526" y="550518"/>
            <a:ext cx="5799477" cy="2783429"/>
          </a:xfrm>
          <a:prstGeom prst="rect">
            <a:avLst/>
          </a:prstGeom>
        </p:spPr>
      </p:pic>
      <p:pic>
        <p:nvPicPr>
          <p:cNvPr id="7" name="Image 6" descr="Une image contenant intérieur, mur, décoration d’intérieur, scène&#10;&#10;Description générée automatiquement">
            <a:extLst>
              <a:ext uri="{FF2B5EF4-FFF2-40B4-BE49-F238E27FC236}">
                <a16:creationId xmlns:a16="http://schemas.microsoft.com/office/drawing/2014/main" id="{D2D408A7-2125-3933-FEBE-D2E2DD7DD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9" r="-3" b="2903"/>
          <a:stretch/>
        </p:blipFill>
        <p:spPr>
          <a:xfrm>
            <a:off x="6191622" y="550517"/>
            <a:ext cx="5796945" cy="2783429"/>
          </a:xfrm>
          <a:prstGeom prst="rect">
            <a:avLst/>
          </a:prstGeom>
        </p:spPr>
      </p:pic>
      <p:pic>
        <p:nvPicPr>
          <p:cNvPr id="5" name="Image 4" descr="Une image contenant intérieur, mur, décoration d’intérieur, oreiller&#10;&#10;Description générée automatiquement">
            <a:extLst>
              <a:ext uri="{FF2B5EF4-FFF2-40B4-BE49-F238E27FC236}">
                <a16:creationId xmlns:a16="http://schemas.microsoft.com/office/drawing/2014/main" id="{8C9A724E-ED4D-EBFE-847F-0CC3053B9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6" r="2" b="15552"/>
          <a:stretch/>
        </p:blipFill>
        <p:spPr>
          <a:xfrm>
            <a:off x="196714" y="3514856"/>
            <a:ext cx="5799477" cy="2792626"/>
          </a:xfrm>
          <a:prstGeom prst="rect">
            <a:avLst/>
          </a:prstGeom>
        </p:spPr>
      </p:pic>
      <p:pic>
        <p:nvPicPr>
          <p:cNvPr id="9" name="Image 8" descr="Une image contenant intérieur, mur, Appareil sanitaire, Accessoire de salle de bain&#10;&#10;Description générée automatiquement">
            <a:extLst>
              <a:ext uri="{FF2B5EF4-FFF2-40B4-BE49-F238E27FC236}">
                <a16:creationId xmlns:a16="http://schemas.microsoft.com/office/drawing/2014/main" id="{68B5934A-6C65-266A-0627-E0EA4B2D1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0" r="-3" b="10773"/>
          <a:stretch/>
        </p:blipFill>
        <p:spPr>
          <a:xfrm>
            <a:off x="6195810" y="3514855"/>
            <a:ext cx="5796945" cy="279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596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intérieur, mur, décoration d’intérieur, literie&#10;&#10;Description générée automatiquement">
            <a:extLst>
              <a:ext uri="{FF2B5EF4-FFF2-40B4-BE49-F238E27FC236}">
                <a16:creationId xmlns:a16="http://schemas.microsoft.com/office/drawing/2014/main" id="{082F70EA-1BF3-13B1-A69D-AB0EE8875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9" r="-2" b="-2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Image 6" descr="Une image contenant intérieur, mur, sol, décoration d’intérieur&#10;&#10;Description générée automatiquement">
            <a:extLst>
              <a:ext uri="{FF2B5EF4-FFF2-40B4-BE49-F238E27FC236}">
                <a16:creationId xmlns:a16="http://schemas.microsoft.com/office/drawing/2014/main" id="{FCB1E15C-AE15-9780-F371-7092B324E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r="3" b="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Image 2" descr="Une image contenant intérieur, mur, décoration d’intérieur, sol&#10;&#10;Description générée automatiquement">
            <a:extLst>
              <a:ext uri="{FF2B5EF4-FFF2-40B4-BE49-F238E27FC236}">
                <a16:creationId xmlns:a16="http://schemas.microsoft.com/office/drawing/2014/main" id="{32013793-F122-89BD-B0A5-F490AA15C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" r="2" b="11436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 4" descr="Une image contenant mur, intérieur, décoration d’intérieur, meubles&#10;&#10;Description générée automatiquement">
            <a:extLst>
              <a:ext uri="{FF2B5EF4-FFF2-40B4-BE49-F238E27FC236}">
                <a16:creationId xmlns:a16="http://schemas.microsoft.com/office/drawing/2014/main" id="{9282B653-16D6-E7AA-3309-31A09FC7E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8" r="-2" b="497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08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794DA0-FEC5-95EB-B597-E3BC4AF8E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208" y="857252"/>
            <a:ext cx="4747280" cy="1722320"/>
          </a:xfrm>
        </p:spPr>
        <p:txBody>
          <a:bodyPr anchor="b">
            <a:normAutofit/>
          </a:bodyPr>
          <a:lstStyle/>
          <a:p>
            <a:pPr algn="l"/>
            <a:r>
              <a:rPr lang="fr-FR" sz="8000" dirty="0">
                <a:solidFill>
                  <a:srgbClr val="FFFFFF"/>
                </a:solidFill>
              </a:rPr>
              <a:t>Le F2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7733278-6AFC-E068-4DAB-EC8282192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208" y="4756265"/>
            <a:ext cx="4393278" cy="1244483"/>
          </a:xfrm>
        </p:spPr>
        <p:txBody>
          <a:bodyPr anchor="t">
            <a:normAutofit fontScale="85000" lnSpcReduction="2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i="1" dirty="0"/>
              <a:t>Un salon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i="1" dirty="0"/>
              <a:t>Une cuisine </a:t>
            </a:r>
            <a:r>
              <a:rPr lang="en-US" sz="2000" i="1" dirty="0" err="1"/>
              <a:t>équipée</a:t>
            </a:r>
            <a:endParaRPr lang="en-US" sz="2000" i="1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i="1" dirty="0"/>
              <a:t>Une chambre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i="1" dirty="0"/>
              <a:t>Une salle de </a:t>
            </a:r>
            <a:r>
              <a:rPr lang="en-US" sz="2000" i="1" dirty="0" err="1"/>
              <a:t>bain</a:t>
            </a:r>
            <a:r>
              <a:rPr lang="en-US" sz="2000" i="1" dirty="0"/>
              <a:t> - sanitaires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A5F71E48-10A5-50AA-DA45-B4291015D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59" y="2137166"/>
            <a:ext cx="3737164" cy="259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658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5000">
        <p15:prstTrans prst="curtains"/>
      </p:transition>
    </mc:Choice>
    <mc:Fallback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mur, intérieur, pièce, sol&#10;&#10;Description générée automatiquement">
            <a:extLst>
              <a:ext uri="{FF2B5EF4-FFF2-40B4-BE49-F238E27FC236}">
                <a16:creationId xmlns:a16="http://schemas.microsoft.com/office/drawing/2014/main" id="{B519DB94-1426-E744-E25E-08911BC3F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0" r="-3" b="676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2" name="Image 11" descr="Une image contenant mur, intérieur, décoration d’intérieur, sol&#10;&#10;Description générée automatiquement">
            <a:extLst>
              <a:ext uri="{FF2B5EF4-FFF2-40B4-BE49-F238E27FC236}">
                <a16:creationId xmlns:a16="http://schemas.microsoft.com/office/drawing/2014/main" id="{7D0B0A6B-81B3-F3A0-BF5C-E58A34B5A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8" b="13332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9" name="Image 8" descr="Une image contenant intérieur, mur, sol, décoration d’intérieur&#10;&#10;Description générée automatiquement">
            <a:extLst>
              <a:ext uri="{FF2B5EF4-FFF2-40B4-BE49-F238E27FC236}">
                <a16:creationId xmlns:a16="http://schemas.microsoft.com/office/drawing/2014/main" id="{13F42098-D3B2-BFCF-506D-6448AA311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4" r="14350" b="-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369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intérieur, mur, pièce, scène&#10;&#10;Description générée automatiquement">
            <a:extLst>
              <a:ext uri="{FF2B5EF4-FFF2-40B4-BE49-F238E27FC236}">
                <a16:creationId xmlns:a16="http://schemas.microsoft.com/office/drawing/2014/main" id="{8531346B-036F-C67B-9407-CD8D0E954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4" r="-1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Image 2" descr="Une image contenant intérieur, mur, Appareil sanitaire, Accessoire de salle de bain&#10;&#10;Description générée automatiquement">
            <a:extLst>
              <a:ext uri="{FF2B5EF4-FFF2-40B4-BE49-F238E27FC236}">
                <a16:creationId xmlns:a16="http://schemas.microsoft.com/office/drawing/2014/main" id="{D9F21C0C-CBCB-53EE-4EDB-1E3D91A2A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r="-1" b="-1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0865006-3488-802F-F9DE-07F54118E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95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19054"/>
      </p:ext>
    </p:extLst>
  </p:cSld>
  <p:clrMapOvr>
    <a:masterClrMapping/>
  </p:clrMapOvr>
  <p:transition spd="slow" advClick="0" advTm="5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F794DA0-FEC5-95EB-B597-E3BC4AF8E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208" y="857252"/>
            <a:ext cx="4747280" cy="1722320"/>
          </a:xfrm>
        </p:spPr>
        <p:txBody>
          <a:bodyPr anchor="b">
            <a:normAutofit/>
          </a:bodyPr>
          <a:lstStyle/>
          <a:p>
            <a:pPr algn="l"/>
            <a:r>
              <a:rPr lang="fr-FR" sz="8000" dirty="0">
                <a:solidFill>
                  <a:srgbClr val="FFFFFF"/>
                </a:solidFill>
              </a:rPr>
              <a:t>Le studio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7733278-6AFC-E068-4DAB-EC8282192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208" y="4756265"/>
            <a:ext cx="4393278" cy="1244483"/>
          </a:xfrm>
        </p:spPr>
        <p:txBody>
          <a:bodyPr anchor="t">
            <a:normAutofit fontScale="85000" lnSpcReduction="2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i="1" dirty="0"/>
              <a:t>Coin salon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i="1" dirty="0"/>
              <a:t>Coin chambre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i="1" dirty="0"/>
              <a:t>Une cuisine </a:t>
            </a:r>
            <a:r>
              <a:rPr lang="en-US" sz="2000" i="1" dirty="0" err="1"/>
              <a:t>équipée</a:t>
            </a:r>
            <a:endParaRPr lang="en-US" sz="2000" i="1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i="1" dirty="0"/>
              <a:t>Une salle de </a:t>
            </a:r>
            <a:r>
              <a:rPr lang="en-US" sz="2000" i="1" dirty="0" err="1"/>
              <a:t>bain</a:t>
            </a:r>
            <a:r>
              <a:rPr lang="en-US" sz="2000" i="1" dirty="0"/>
              <a:t> - sanitaires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A5F71E48-10A5-50AA-DA45-B4291015D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59" y="2137166"/>
            <a:ext cx="3737164" cy="259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02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5000">
        <p15:prstTrans prst="curtains"/>
      </p:transition>
    </mc:Choice>
    <mc:Fallback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age 8" descr="Une image contenant mur, intérieur, évier, Comptoir&#10;&#10;Description générée automatiquement">
            <a:extLst>
              <a:ext uri="{FF2B5EF4-FFF2-40B4-BE49-F238E27FC236}">
                <a16:creationId xmlns:a16="http://schemas.microsoft.com/office/drawing/2014/main" id="{735CB169-C8C8-516E-8317-FF3DD9013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2" r="-2" b="1894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7" name="Image 6" descr="Une image contenant intérieur, scène, mur, pièce&#10;&#10;Description générée automatiquement">
            <a:extLst>
              <a:ext uri="{FF2B5EF4-FFF2-40B4-BE49-F238E27FC236}">
                <a16:creationId xmlns:a16="http://schemas.microsoft.com/office/drawing/2014/main" id="{6BBF47B4-EC43-79C1-D038-DEBB2BF08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" r="2" b="11527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5" name="Image 4" descr="Une image contenant intérieur, mur, pièce, Comptoir&#10;&#10;Description générée automatiquement">
            <a:extLst>
              <a:ext uri="{FF2B5EF4-FFF2-40B4-BE49-F238E27FC236}">
                <a16:creationId xmlns:a16="http://schemas.microsoft.com/office/drawing/2014/main" id="{86FFF171-6D8C-236F-4040-7FA6D1B8D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4" r="-2" b="-2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3" name="Image 2" descr="Une image contenant intérieur, mur, sol, Cabinet&#10;&#10;Description générée automatiquement">
            <a:extLst>
              <a:ext uri="{FF2B5EF4-FFF2-40B4-BE49-F238E27FC236}">
                <a16:creationId xmlns:a16="http://schemas.microsoft.com/office/drawing/2014/main" id="{B47C10C4-4872-17B9-99EB-356C7E247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4" r="2" b="8844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5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lein air, herbe, arbre, parc&#10;&#10;Description générée automatiquement">
            <a:extLst>
              <a:ext uri="{FF2B5EF4-FFF2-40B4-BE49-F238E27FC236}">
                <a16:creationId xmlns:a16="http://schemas.microsoft.com/office/drawing/2014/main" id="{C7903D21-94AF-ECCF-E359-1563CBB5D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11" b="1"/>
          <a:stretch/>
        </p:blipFill>
        <p:spPr>
          <a:xfrm rot="5400000">
            <a:off x="256027" y="-256028"/>
            <a:ext cx="6858000" cy="7370057"/>
          </a:xfrm>
          <a:prstGeom prst="rect">
            <a:avLst/>
          </a:prstGeom>
        </p:spPr>
      </p:pic>
      <p:pic>
        <p:nvPicPr>
          <p:cNvPr id="5" name="Image 4" descr="Une image contenant plein air, herbe, arbre, meubles&#10;&#10;Description générée automatiquement">
            <a:extLst>
              <a:ext uri="{FF2B5EF4-FFF2-40B4-BE49-F238E27FC236}">
                <a16:creationId xmlns:a16="http://schemas.microsoft.com/office/drawing/2014/main" id="{790C35F1-966A-92CE-6CF7-600549755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Image 6" descr="Une image contenant plein air, herbe, yard, jardin&#10;&#10;Description générée automatiquement">
            <a:extLst>
              <a:ext uri="{FF2B5EF4-FFF2-40B4-BE49-F238E27FC236}">
                <a16:creationId xmlns:a16="http://schemas.microsoft.com/office/drawing/2014/main" id="{E3C5074D-3A0D-8DF9-D95E-26B259935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807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5000">
        <p159:morph option="byObject"/>
      </p:transition>
    </mc:Choice>
    <mc:Fallback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herbe, plante, arbre&#10;&#10;Description générée automatiquement">
            <a:extLst>
              <a:ext uri="{FF2B5EF4-FFF2-40B4-BE49-F238E27FC236}">
                <a16:creationId xmlns:a16="http://schemas.microsoft.com/office/drawing/2014/main" id="{4E5AB043-395C-0351-B0E7-BDD0A6440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6" b="3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Image 6" descr="Une image contenant plein air, herbe, ciel, bâtiment&#10;&#10;Description générée automatiquement">
            <a:extLst>
              <a:ext uri="{FF2B5EF4-FFF2-40B4-BE49-F238E27FC236}">
                <a16:creationId xmlns:a16="http://schemas.microsoft.com/office/drawing/2014/main" id="{66D46BF6-0F23-1F7B-477B-20CDC72F5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r="1328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Image 4" descr="Une image contenant plein air, plante, yard, Plante couvre-sol&#10;&#10;Description générée automatiquement">
            <a:extLst>
              <a:ext uri="{FF2B5EF4-FFF2-40B4-BE49-F238E27FC236}">
                <a16:creationId xmlns:a16="http://schemas.microsoft.com/office/drawing/2014/main" id="{1CD3C0C7-8B49-8C13-BB1E-B9BAF0425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222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396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 descr="Une image contenant intérieur, mur, sol, décoration d’intérieur&#10;&#10;Description générée automatiquement">
            <a:extLst>
              <a:ext uri="{FF2B5EF4-FFF2-40B4-BE49-F238E27FC236}">
                <a16:creationId xmlns:a16="http://schemas.microsoft.com/office/drawing/2014/main" id="{0AF21C2E-5881-9AC7-0C25-C10C52EE6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5" r="29534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Image 2" descr="Une image contenant intérieur, mur, décoration d’intérieur, sol&#10;&#10;Description générée automatiquement">
            <a:extLst>
              <a:ext uri="{FF2B5EF4-FFF2-40B4-BE49-F238E27FC236}">
                <a16:creationId xmlns:a16="http://schemas.microsoft.com/office/drawing/2014/main" id="{3BFFCEFF-382B-9599-BC21-E990D09DB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r="20987" b="-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78526"/>
      </p:ext>
    </p:extLst>
  </p:cSld>
  <p:clrMapOvr>
    <a:masterClrMapping/>
  </p:clrMapOvr>
  <p:transition spd="slow" advClick="0" advTm="5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intérieur, mur, sol, meubles&#10;&#10;Description générée automatiquement">
            <a:extLst>
              <a:ext uri="{FF2B5EF4-FFF2-40B4-BE49-F238E27FC236}">
                <a16:creationId xmlns:a16="http://schemas.microsoft.com/office/drawing/2014/main" id="{5D006893-6653-6488-FB17-495595548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" r="-3" b="-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Image 2" descr="Une image contenant intérieur, mur, sol, Comptoir&#10;&#10;Description générée automatiquement">
            <a:extLst>
              <a:ext uri="{FF2B5EF4-FFF2-40B4-BE49-F238E27FC236}">
                <a16:creationId xmlns:a16="http://schemas.microsoft.com/office/drawing/2014/main" id="{B8F33456-10EE-99AF-7117-728B88ED0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19" b="1062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Image 4" descr="Une image contenant intérieur, mur, Comptoir, Cabinet&#10;&#10;Description générée automatiquement">
            <a:extLst>
              <a:ext uri="{FF2B5EF4-FFF2-40B4-BE49-F238E27FC236}">
                <a16:creationId xmlns:a16="http://schemas.microsoft.com/office/drawing/2014/main" id="{DC4D1771-FBD8-FB5E-DC8D-4C8B189E0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9" r="12346" b="-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1449845"/>
      </p:ext>
    </p:extLst>
  </p:cSld>
  <p:clrMapOvr>
    <a:masterClrMapping/>
  </p:clrMapOvr>
  <p:transition spd="slow" advClick="0" advTm="5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intérieur, mur, décoration d’intérieur, meubles&#10;&#10;Description générée automatiquement">
            <a:extLst>
              <a:ext uri="{FF2B5EF4-FFF2-40B4-BE49-F238E27FC236}">
                <a16:creationId xmlns:a16="http://schemas.microsoft.com/office/drawing/2014/main" id="{B392C470-F23B-B045-8965-6097EB379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7" r="-2" b="-2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7" name="Image 6" descr="Une image contenant intérieur, mur, décoration d’intérieur, sol&#10;&#10;Description générée automatiquement">
            <a:extLst>
              <a:ext uri="{FF2B5EF4-FFF2-40B4-BE49-F238E27FC236}">
                <a16:creationId xmlns:a16="http://schemas.microsoft.com/office/drawing/2014/main" id="{A7063CBC-2E1B-1742-62DF-BB2C5E864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" r="2" b="2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5" name="Image 4" descr="Une image contenant intérieur, mur, décoration d’intérieur, sol&#10;&#10;Description générée automatiquement">
            <a:extLst>
              <a:ext uri="{FF2B5EF4-FFF2-40B4-BE49-F238E27FC236}">
                <a16:creationId xmlns:a16="http://schemas.microsoft.com/office/drawing/2014/main" id="{D3709CFA-5D19-5566-C148-0D1C82699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4" r="-2" b="-2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9" name="Image 8" descr="Une image contenant intérieur, mur, décoration d’intérieur, meubles&#10;&#10;Description générée automatiquement">
            <a:extLst>
              <a:ext uri="{FF2B5EF4-FFF2-40B4-BE49-F238E27FC236}">
                <a16:creationId xmlns:a16="http://schemas.microsoft.com/office/drawing/2014/main" id="{C4DA8746-9A45-7636-F26F-0857E54B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5" r="2" b="2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0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intérieur, mur, décoration d’intérieur, oreiller&#10;&#10;Description générée automatiquement">
            <a:extLst>
              <a:ext uri="{FF2B5EF4-FFF2-40B4-BE49-F238E27FC236}">
                <a16:creationId xmlns:a16="http://schemas.microsoft.com/office/drawing/2014/main" id="{50882621-7BCC-A849-6FFB-B00CBAAEA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4" b="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Image 2" descr="Une image contenant intérieur, mur, décoration d’intérieur, lit&#10;&#10;Description générée automatiquement">
            <a:extLst>
              <a:ext uri="{FF2B5EF4-FFF2-40B4-BE49-F238E27FC236}">
                <a16:creationId xmlns:a16="http://schemas.microsoft.com/office/drawing/2014/main" id="{879A4829-9C49-6960-F8CF-49EAB89BD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6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Image 8" descr="Une image contenant mur, intérieur, sol, décoration d’intérieur&#10;&#10;Description générée automatiquement">
            <a:extLst>
              <a:ext uri="{FF2B5EF4-FFF2-40B4-BE49-F238E27FC236}">
                <a16:creationId xmlns:a16="http://schemas.microsoft.com/office/drawing/2014/main" id="{5565691D-905C-98E8-ACE8-90B39CB48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6" r="-1" b="6629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7" name="Image 6" descr="Une image contenant intérieur, mur, décoration d’intérieur, sol&#10;&#10;Description générée automatiquement">
            <a:extLst>
              <a:ext uri="{FF2B5EF4-FFF2-40B4-BE49-F238E27FC236}">
                <a16:creationId xmlns:a16="http://schemas.microsoft.com/office/drawing/2014/main" id="{01ECBA10-DD57-2658-DFB5-72F15C435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6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03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mur, Appareil sanitaire, Accessoire de salle de bain&#10;&#10;Description générée automatiquement">
            <a:extLst>
              <a:ext uri="{FF2B5EF4-FFF2-40B4-BE49-F238E27FC236}">
                <a16:creationId xmlns:a16="http://schemas.microsoft.com/office/drawing/2014/main" id="{42E5F2A2-F7B8-E2CD-FA38-AB17F3690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0" y="484632"/>
            <a:ext cx="3901285" cy="5888737"/>
          </a:xfrm>
          <a:prstGeom prst="rect">
            <a:avLst/>
          </a:prstGeom>
        </p:spPr>
      </p:pic>
      <p:pic>
        <p:nvPicPr>
          <p:cNvPr id="5" name="Image 4" descr="Une image contenant mur, intérieur, salle de bain, Appareil sanitaire&#10;&#10;Description générée automatiquement">
            <a:extLst>
              <a:ext uri="{FF2B5EF4-FFF2-40B4-BE49-F238E27FC236}">
                <a16:creationId xmlns:a16="http://schemas.microsoft.com/office/drawing/2014/main" id="{99E5286C-C06F-47D1-B081-6E673AD62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29" y="1199246"/>
            <a:ext cx="6731338" cy="445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5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intérieur, mur, scène, décoration d’intérieur&#10;&#10;Description générée automatiquement">
            <a:extLst>
              <a:ext uri="{FF2B5EF4-FFF2-40B4-BE49-F238E27FC236}">
                <a16:creationId xmlns:a16="http://schemas.microsoft.com/office/drawing/2014/main" id="{3C607EED-5B8E-8625-4FE8-50CF71EAC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2" r="-3" b="14750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1" name="Image 10" descr="Une image contenant intérieur, mur, décoration d’intérieur, oreiller&#10;&#10;Description générée automatiquement">
            <a:extLst>
              <a:ext uri="{FF2B5EF4-FFF2-40B4-BE49-F238E27FC236}">
                <a16:creationId xmlns:a16="http://schemas.microsoft.com/office/drawing/2014/main" id="{BFDD1496-612E-EE07-3D92-AAB42C1E9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1" r="-3" b="156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Image 6" descr="Une image contenant intérieur, mur, sol, décoration d’intérieur&#10;&#10;Description générée automatiquement">
            <a:extLst>
              <a:ext uri="{FF2B5EF4-FFF2-40B4-BE49-F238E27FC236}">
                <a16:creationId xmlns:a16="http://schemas.microsoft.com/office/drawing/2014/main" id="{B7FAE221-5487-B2CF-B788-5ABC1040E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0" b="2208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9" name="Image 8" descr="Une image contenant intérieur, mur, hôtel, décoration d’intérieur&#10;&#10;Description générée automatiquement">
            <a:extLst>
              <a:ext uri="{FF2B5EF4-FFF2-40B4-BE49-F238E27FC236}">
                <a16:creationId xmlns:a16="http://schemas.microsoft.com/office/drawing/2014/main" id="{9E31983E-3CCE-1261-45BD-CBCE7AE5A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6" r="1" b="2411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5981572"/>
      </p:ext>
    </p:extLst>
  </p:cSld>
  <p:clrMapOvr>
    <a:masterClrMapping/>
  </p:clrMapOvr>
  <p:transition spd="med" advClick="0" advTm="5000">
    <p:pull/>
  </p:transition>
</p:sld>
</file>

<file path=ppt/theme/theme1.xml><?xml version="1.0" encoding="utf-8"?>
<a:theme xmlns:a="http://schemas.openxmlformats.org/drawingml/2006/main" name="Thème Office">
  <a:themeElements>
    <a:clrScheme name="Vert jaune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57</Words>
  <Application>Microsoft Office PowerPoint</Application>
  <PresentationFormat>Grand écran</PresentationFormat>
  <Paragraphs>15</Paragraphs>
  <Slides>16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Thème Office</vt:lpstr>
      <vt:lpstr>    BIENVENUE AU GITE « LA FERME DU CANAL 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F2</vt:lpstr>
      <vt:lpstr>Présentation PowerPoint</vt:lpstr>
      <vt:lpstr>Présentation PowerPoint</vt:lpstr>
      <vt:lpstr>Le studio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UtilisateurGite</dc:creator>
  <cp:lastModifiedBy>UtilisateurGite</cp:lastModifiedBy>
  <cp:revision>1</cp:revision>
  <dcterms:created xsi:type="dcterms:W3CDTF">2024-07-22T09:56:32Z</dcterms:created>
  <dcterms:modified xsi:type="dcterms:W3CDTF">2024-07-22T10:52:44Z</dcterms:modified>
</cp:coreProperties>
</file>